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6;.&#1056;\Les_i_pticy_-_Vechernij_les_(iPleer.fm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6;.&#1056;\Zvuk_-_Les_rechka_pticy_(iPleer.fm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6;.&#1056;\_001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6;.&#1056;\Laj_sobaki_-_Gav-gav_(iPleer.fm)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6;.&#1056;\Zvuk_-_Myaukane_koshki_(iPleer.fm)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1618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Les_i_pticy_-_Vechernij_les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51797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Zvuk_-_Les_rechka_pticy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3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61948_lar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9486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83587" cy="6858000"/>
          </a:xfrm>
          <a:prstGeom prst="rect">
            <a:avLst/>
          </a:prstGeom>
        </p:spPr>
      </p:pic>
      <p:pic>
        <p:nvPicPr>
          <p:cNvPr id="4" name="Рисунок 3" descr="0_f351c_c69005c1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996952"/>
            <a:ext cx="3054270" cy="3653291"/>
          </a:xfrm>
          <a:prstGeom prst="rect">
            <a:avLst/>
          </a:prstGeom>
        </p:spPr>
      </p:pic>
      <p:pic>
        <p:nvPicPr>
          <p:cNvPr id="8" name="_0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6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HKA7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orange-cute-puppy-cartoon-clipart-19974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2524" y="4375013"/>
            <a:ext cx="2641476" cy="2482987"/>
          </a:xfrm>
          <a:prstGeom prst="rect">
            <a:avLst/>
          </a:prstGeom>
        </p:spPr>
      </p:pic>
      <p:pic>
        <p:nvPicPr>
          <p:cNvPr id="5" name="Рисунок 4" descr="sobachja-bud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188640" y="3429000"/>
            <a:ext cx="2924944" cy="2924944"/>
          </a:xfrm>
          <a:prstGeom prst="rect">
            <a:avLst/>
          </a:prstGeom>
        </p:spPr>
      </p:pic>
      <p:pic>
        <p:nvPicPr>
          <p:cNvPr id="6" name="Laj_sobaki_-_Gav-gav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04448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6679E-6 L -0.55243 0.00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3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HKA7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b6ea2_a1dfd96c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653136"/>
            <a:ext cx="2042164" cy="1344171"/>
          </a:xfrm>
          <a:prstGeom prst="rect">
            <a:avLst/>
          </a:prstGeom>
        </p:spPr>
      </p:pic>
      <p:pic>
        <p:nvPicPr>
          <p:cNvPr id="4" name="Рисунок 3" descr="0_645b7_48ab56a5_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64717" y="5157192"/>
            <a:ext cx="1063558" cy="1512168"/>
          </a:xfrm>
          <a:prstGeom prst="rect">
            <a:avLst/>
          </a:prstGeom>
        </p:spPr>
      </p:pic>
      <p:pic>
        <p:nvPicPr>
          <p:cNvPr id="5" name="Рисунок 4" descr="9izLoezA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5877272"/>
            <a:ext cx="1034143" cy="746306"/>
          </a:xfrm>
          <a:prstGeom prst="rect">
            <a:avLst/>
          </a:prstGeom>
        </p:spPr>
      </p:pic>
      <p:pic>
        <p:nvPicPr>
          <p:cNvPr id="6" name="Zvuk_-_Myaukane_koshki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1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umb_l_83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8856"/>
          </a:xfrm>
          <a:prstGeom prst="rect">
            <a:avLst/>
          </a:prstGeom>
        </p:spPr>
      </p:pic>
      <p:pic>
        <p:nvPicPr>
          <p:cNvPr id="4" name="Рисунок 3" descr="cow-and-calf-with-ribbons-animated-gif-6476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077072"/>
            <a:ext cx="2219325" cy="1285875"/>
          </a:xfrm>
          <a:prstGeom prst="rect">
            <a:avLst/>
          </a:prstGeom>
        </p:spPr>
      </p:pic>
      <p:pic>
        <p:nvPicPr>
          <p:cNvPr id="5" name="Рисунок 4" descr="0_15bdd2_22d38049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492896"/>
            <a:ext cx="2029972" cy="1645923"/>
          </a:xfrm>
          <a:prstGeom prst="rect">
            <a:avLst/>
          </a:prstGeom>
        </p:spPr>
      </p:pic>
      <p:pic>
        <p:nvPicPr>
          <p:cNvPr id="6" name="Рисунок 5" descr="billy-goat-clipart-colouring-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2996952"/>
            <a:ext cx="1835696" cy="1804145"/>
          </a:xfrm>
          <a:prstGeom prst="rect">
            <a:avLst/>
          </a:prstGeom>
        </p:spPr>
      </p:pic>
      <p:pic>
        <p:nvPicPr>
          <p:cNvPr id="7" name="Рисунок 6" descr="1106839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4005064"/>
            <a:ext cx="1196851" cy="1438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Экран (4:3)</PresentationFormat>
  <Paragraphs>0</Paragraphs>
  <Slides>7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2018-01-23T08:28:07Z</dcterms:created>
  <dcterms:modified xsi:type="dcterms:W3CDTF">2018-01-23T11:07:32Z</dcterms:modified>
</cp:coreProperties>
</file>