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5" autoAdjust="0"/>
  </p:normalViewPr>
  <p:slideViewPr>
    <p:cSldViewPr>
      <p:cViewPr varScale="1">
        <p:scale>
          <a:sx n="83" d="100"/>
          <a:sy n="83" d="100"/>
        </p:scale>
        <p:origin x="-15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76;&#1077;&#1076;%20&#1084;&#1086;&#1088;&#1086;&#1079;%202\Gotovaya_fonogramma_golos_-_Ded_moroz_fragment_iz_spektaklya_(xMusic.me)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76;&#1077;&#1076;%20&#1084;&#1086;&#1088;&#1086;&#1079;%202\Rossijskij_Ded_Moroz_Ded_Moroz_(vmusice.net).mp3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я\Desktop\мастерская\rezidenc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8000" cy="6858000"/>
          </a:xfrm>
          <a:prstGeom prst="rect">
            <a:avLst/>
          </a:prstGeom>
          <a:noFill/>
        </p:spPr>
      </p:pic>
      <p:pic>
        <p:nvPicPr>
          <p:cNvPr id="11" name="Gotovaya_fonogramma_golos_-_Ded_moroz_fragment_iz_spektaklya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1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ня\Desktop\мастерская\snezhinki-svoimi-rukam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0"/>
            <a:ext cx="9144000" cy="680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аня\Desktop\мастерская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аня\Desktop\мастерская\salfetka-snezhinka-kruchkom-step-7-300-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2376000" cy="2376000"/>
          </a:xfrm>
          <a:prstGeom prst="rect">
            <a:avLst/>
          </a:prstGeom>
          <a:noFill/>
        </p:spPr>
      </p:pic>
      <p:pic>
        <p:nvPicPr>
          <p:cNvPr id="4099" name="Picture 3" descr="C:\Users\аня\Desktop\мастерская\P11006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571480"/>
            <a:ext cx="2413000" cy="2265363"/>
          </a:xfrm>
          <a:prstGeom prst="rect">
            <a:avLst/>
          </a:prstGeom>
          <a:noFill/>
        </p:spPr>
      </p:pic>
      <p:pic>
        <p:nvPicPr>
          <p:cNvPr id="4100" name="Picture 4" descr="C:\Users\аня\Desktop\мастерская\mk-snezhinki-kanzash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3071810"/>
            <a:ext cx="4391709" cy="352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я\Desktop\мастерская\52896633e83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00400" cy="3752850"/>
          </a:xfrm>
          <a:prstGeom prst="rect">
            <a:avLst/>
          </a:prstGeom>
          <a:noFill/>
        </p:spPr>
      </p:pic>
      <p:pic>
        <p:nvPicPr>
          <p:cNvPr id="5123" name="Picture 3" descr="C:\Users\аня\Desktop\мастерская\118010760_1415729015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" y="3786190"/>
            <a:ext cx="4429129" cy="3060000"/>
          </a:xfrm>
          <a:prstGeom prst="rect">
            <a:avLst/>
          </a:prstGeom>
          <a:noFill/>
        </p:spPr>
      </p:pic>
      <p:pic>
        <p:nvPicPr>
          <p:cNvPr id="5124" name="Picture 4" descr="C:\Users\аня\Desktop\мастерская\131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2425" y="3786190"/>
            <a:ext cx="4661575" cy="3071810"/>
          </a:xfrm>
          <a:prstGeom prst="rect">
            <a:avLst/>
          </a:prstGeom>
          <a:noFill/>
        </p:spPr>
      </p:pic>
      <p:pic>
        <p:nvPicPr>
          <p:cNvPr id="5126" name="Picture 6" descr="C:\Users\аня\Desktop\мастерская\detsad-273061-14182955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0"/>
            <a:ext cx="5857884" cy="3714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я\Desktop\мастерская\1386861611_foto-7_640x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929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я\Desktop\мастерская\bae5d52ace84d525b4cbd5ec48ddf7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Rossijskij_Ded_Moroz_Ded_Moroz_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9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Экран (4:3)</PresentationFormat>
  <Paragraphs>0</Paragraphs>
  <Slides>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Admin</cp:lastModifiedBy>
  <cp:revision>8</cp:revision>
  <dcterms:created xsi:type="dcterms:W3CDTF">2015-12-09T00:20:19Z</dcterms:created>
  <dcterms:modified xsi:type="dcterms:W3CDTF">2015-12-10T11:50:08Z</dcterms:modified>
</cp:coreProperties>
</file>